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808" y="-104"/>
      </p:cViewPr>
      <p:guideLst>
        <p:guide orient="horz" pos="2400"/>
        <p:guide orient="horz" pos="336"/>
        <p:guide pos="3168"/>
        <p:guide pos="4704"/>
        <p:guide pos="16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9187" y="456989"/>
            <a:ext cx="1922621" cy="97262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7833" y="456989"/>
            <a:ext cx="5603716" cy="97262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7832" y="2659169"/>
            <a:ext cx="3763169" cy="75241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640" y="2659169"/>
            <a:ext cx="3763170" cy="75241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5"/>
            <a:ext cx="4445953" cy="7250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9"/>
            <a:ext cx="4445953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09456"/>
            <a:ext cx="3309144" cy="13169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4" y="309457"/>
            <a:ext cx="5622926" cy="6633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626447"/>
            <a:ext cx="3309144" cy="5316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9"/>
            <a:ext cx="6035040" cy="4663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1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85DE-93AE-4886-9E4C-5F7BC3D018FF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7E1F-3206-475A-A875-9BA5CCF667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4.jpeg"/><Relationship Id="rId8" Type="http://schemas.openxmlformats.org/officeDocument/2006/relationships/image" Target="../media/image15.jpeg"/><Relationship Id="rId9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96687"/>
              </p:ext>
            </p:extLst>
          </p:nvPr>
        </p:nvGraphicFramePr>
        <p:xfrm>
          <a:off x="228600" y="228600"/>
          <a:ext cx="96774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350"/>
                <a:gridCol w="2419350"/>
                <a:gridCol w="2419350"/>
                <a:gridCol w="2419350"/>
              </a:tblGrid>
              <a:tr h="8382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011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620115"/>
              </p:ext>
            </p:extLst>
          </p:nvPr>
        </p:nvGraphicFramePr>
        <p:xfrm>
          <a:off x="228600" y="228600"/>
          <a:ext cx="96774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350"/>
                <a:gridCol w="2419350"/>
                <a:gridCol w="2419350"/>
                <a:gridCol w="2419350"/>
              </a:tblGrid>
              <a:tr h="8382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5" name="Picture 24" descr="Wo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2209800" cy="3260949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4" name="Picture 23" descr="Winn Dixie.jpg"/>
          <p:cNvPicPr>
            <a:picLocks noChangeAspect="1"/>
          </p:cNvPicPr>
          <p:nvPr/>
        </p:nvPicPr>
        <p:blipFill>
          <a:blip r:embed="rId3" cstate="print"/>
          <a:srcRect l="9904" r="11262"/>
          <a:stretch>
            <a:fillRect/>
          </a:stretch>
        </p:blipFill>
        <p:spPr>
          <a:xfrm>
            <a:off x="2743200" y="533400"/>
            <a:ext cx="2254628" cy="3124200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Picture 11" descr="Frind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609600"/>
            <a:ext cx="1995452" cy="3048000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3" name="Picture 22" descr="Tiger Ris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0" y="533399"/>
            <a:ext cx="2057400" cy="3063737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 descr="4th Grade Nothing.jpg"/>
          <p:cNvPicPr>
            <a:picLocks noChangeAspect="1"/>
          </p:cNvPicPr>
          <p:nvPr/>
        </p:nvPicPr>
        <p:blipFill>
          <a:blip r:embed="rId6" cstate="print"/>
          <a:srcRect l="18420" r="14042"/>
          <a:stretch>
            <a:fillRect/>
          </a:stretch>
        </p:blipFill>
        <p:spPr>
          <a:xfrm>
            <a:off x="5181600" y="4191000"/>
            <a:ext cx="2057400" cy="3046252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0" descr="Esperanza.jpg"/>
          <p:cNvPicPr>
            <a:picLocks noChangeAspect="1"/>
          </p:cNvPicPr>
          <p:nvPr/>
        </p:nvPicPr>
        <p:blipFill>
          <a:blip r:embed="rId7" cstate="print"/>
          <a:srcRect l="16572" r="18211"/>
          <a:stretch>
            <a:fillRect/>
          </a:stretch>
        </p:blipFill>
        <p:spPr>
          <a:xfrm>
            <a:off x="7620000" y="4114800"/>
            <a:ext cx="2209800" cy="3388362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" name="Picture 19" descr="Steal a Dog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43200" y="4267200"/>
            <a:ext cx="2253885" cy="3048000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2" name="Picture 21" descr="Stone Fox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04800" y="4038599"/>
            <a:ext cx="2258088" cy="3350315"/>
          </a:xfrm>
          <a:prstGeom prst="rect">
            <a:avLst/>
          </a:prstGeom>
          <a:ln w="1905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inderel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4160" y="3850327"/>
            <a:ext cx="1920240" cy="2550473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" name="Picture 13" descr="Dinorel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2597043" y="798103"/>
            <a:ext cx="2377440" cy="1928685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4" descr="Mufarr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573725"/>
            <a:ext cx="1962150" cy="2333625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" name="Picture 15" descr="Rough Face Gir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3850324"/>
            <a:ext cx="1920240" cy="2517866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" name="Picture 16" descr="Tattercoat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72400" y="573724"/>
            <a:ext cx="2011680" cy="2590800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8" name="Picture 17" descr="Vasiliss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4800" y="3850324"/>
            <a:ext cx="2011680" cy="2512098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9" name="Picture 18" descr="yeh she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1000" y="573724"/>
            <a:ext cx="1920240" cy="2473036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1" name="Picture 20" descr="Bubb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400000">
            <a:off x="5075853" y="4032272"/>
            <a:ext cx="2286000" cy="1922106"/>
          </a:xfrm>
          <a:prstGeom prst="rect">
            <a:avLst/>
          </a:prstGeom>
          <a:ln w="1524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3574</TotalTime>
  <Words>0</Words>
  <Application>Microsoft Macintosh PowerPoint</Application>
  <PresentationFormat>Custom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Annemarie Johnson</dc:creator>
  <cp:lastModifiedBy>Annemarie Johnson</cp:lastModifiedBy>
  <cp:revision>13</cp:revision>
  <dcterms:created xsi:type="dcterms:W3CDTF">2013-08-17T19:40:59Z</dcterms:created>
  <dcterms:modified xsi:type="dcterms:W3CDTF">2019-04-02T21:43:05Z</dcterms:modified>
</cp:coreProperties>
</file>